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5946"/>
  </p:normalViewPr>
  <p:slideViewPr>
    <p:cSldViewPr snapToGrid="0">
      <p:cViewPr varScale="1">
        <p:scale>
          <a:sx n="115" d="100"/>
          <a:sy n="115" d="100"/>
        </p:scale>
        <p:origin x="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6211-35D0-81C3-79FF-96C2F83CA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7372-862A-4F37-84B0-0A51B66E8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780-3A39-1E66-87F8-988F35EE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1F51-B516-16FB-0A6B-9F1FE1D8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883F-4FE8-ADA1-D96A-5AD49B01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8E7A-953B-47D6-7D73-D7871E3A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E513E-A6CC-146B-9D7F-80079BBD1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01AA3-E09A-C8ED-F6E8-49994D29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00B6C-DFF6-D4DB-00E4-96721484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3AF7-0B89-E1A3-ED41-D6D91140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69A04-1345-3D8D-1A82-EBF33E3B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A0451-69C7-CF72-7917-E42D5700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138E-7D4E-4C51-2D99-E021BF3F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6064-70C3-1F3F-8513-1113CB25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081E-2FB9-6840-9F91-54295053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219D-D551-2E07-7BEA-5B2B54A8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055A-94B9-6E3A-84A0-73CB4C83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8922-6B9E-4188-14D6-353BAED5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426-BC59-F925-7F6E-3F92EC56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EAFA-9548-2149-0862-707F96BF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0894-0D36-96A2-416F-28AF8B9B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8CE5B-6198-75EB-3DF8-FA2C3419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C8033-323D-6023-E95D-6BD90080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565F-FE1A-1A01-9C4E-ABD6DF71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EBD-2028-DC37-032C-627AABF6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5C48-01B0-9EB9-B7C5-01F2503B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6B28-BBBE-0FAA-E3E2-E7BDD0C9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A0D86-ACE6-A218-BEEB-803770C7D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043C3-0254-6F12-1220-2B63D610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4F3C-4ADE-3D84-8CED-0E0AE213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D798C-64F1-BAC4-8ACF-B97E85EC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B34B-21DB-6F00-E1CB-D486EAB8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F051-2681-0C25-8DD5-367BEBF1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4B367-9BA4-AC2C-1F41-A40AF42E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1E6F-DEC1-9F22-B61B-AA02895D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BD10D-435C-CEDC-94B4-580274553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C6EBC-7C03-D1F3-5163-62F28770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759A1-EFA6-D209-A398-620142B1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E6F0C-B2CB-0F8A-431C-DCDFE938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0F58-2027-B1B2-954A-0B167CF3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55080-00B6-F4A5-0AA3-6305896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20DE-16A3-B92A-6DC5-4F37FD6C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1EB8F-8E7E-C037-8C65-ABFC5F29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3BBA-71AB-F738-6F78-9ECF6C63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8CE7F-281C-C353-C08F-7FB9FC0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7B47-C75C-B172-B54C-BE57F68D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FF1-5E3D-176B-91A9-4EB2B17A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00A9-00C5-53C3-DBBE-4A8B4586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FA1FE-F404-8D1B-05FA-9578A176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BAA45-76DC-8607-C71D-1330983E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8103F-706F-237F-E6FE-737AC00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2A5BA-E0E7-207C-8E0B-76B662F5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0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8B8F-08A5-B61F-E0CA-B703BBEF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0BD0-1501-89E7-06EE-1B2148933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375D0-CEDE-5475-9F9F-B6FFC3061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FE5F6-888E-0CA7-99B7-71396695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1E63-2C13-1EFC-8303-97929C9C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95445-2E44-CB49-BB87-CF3ECEC0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FCAA9-297E-7500-B370-F4267FB2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9E22E-184C-D54F-DA63-31AFAE6C2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D858-642F-A28A-7D5F-CBB607C39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47C2-88DE-D00E-7F30-2F360073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E9BB3-3598-4323-F036-BDE5E83D4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Music@Home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5144-C480-117E-DC69-39FF35C3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2: </a:t>
            </a:r>
            <a:r>
              <a:rPr lang="en-US" dirty="0" err="1"/>
              <a:t>GoldMSI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E831C3-DB3B-D593-1A5D-E229D5E69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0" t="6992" r="5180" b="65074"/>
          <a:stretch/>
        </p:blipFill>
        <p:spPr>
          <a:xfrm>
            <a:off x="1139335" y="2244183"/>
            <a:ext cx="9913330" cy="2369634"/>
          </a:xfrm>
        </p:spPr>
      </p:pic>
    </p:spTree>
    <p:extLst>
      <p:ext uri="{BB962C8B-B14F-4D97-AF65-F5344CB8AC3E}">
        <p14:creationId xmlns:p14="http://schemas.microsoft.com/office/powerpoint/2010/main" val="267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62B3-AF54-8A74-D6B3-32959EE4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3: </a:t>
            </a:r>
            <a:r>
              <a:rPr lang="en-US" dirty="0" err="1"/>
              <a:t>eBMRQ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948A0C-0CA2-1CB5-02A4-E0824FAB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8" t="6736" r="4387" b="68149"/>
          <a:stretch/>
        </p:blipFill>
        <p:spPr>
          <a:xfrm>
            <a:off x="226752" y="2090804"/>
            <a:ext cx="11738495" cy="2506259"/>
          </a:xfrm>
        </p:spPr>
      </p:pic>
    </p:spTree>
    <p:extLst>
      <p:ext uri="{BB962C8B-B14F-4D97-AF65-F5344CB8AC3E}">
        <p14:creationId xmlns:p14="http://schemas.microsoft.com/office/powerpoint/2010/main" val="36963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D0B0-F7F7-3573-82C0-A4F8B0F3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4: Adversity and M@H-R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1265D9-7AC3-38A3-F293-1396C1B6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29" t="6385" r="14090" b="63152"/>
          <a:stretch/>
        </p:blipFill>
        <p:spPr>
          <a:xfrm>
            <a:off x="1796921" y="2214950"/>
            <a:ext cx="8743993" cy="2847704"/>
          </a:xfrm>
        </p:spPr>
      </p:pic>
    </p:spTree>
    <p:extLst>
      <p:ext uri="{BB962C8B-B14F-4D97-AF65-F5344CB8AC3E}">
        <p14:creationId xmlns:p14="http://schemas.microsoft.com/office/powerpoint/2010/main" val="5968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49D-C227-B701-E337-451F2910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6: SRQ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C147DF-8CE6-D321-A885-C897EE84C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894" b="63152"/>
          <a:stretch/>
        </p:blipFill>
        <p:spPr>
          <a:xfrm>
            <a:off x="3731941" y="2025378"/>
            <a:ext cx="4728117" cy="3448088"/>
          </a:xfrm>
        </p:spPr>
      </p:pic>
    </p:spTree>
    <p:extLst>
      <p:ext uri="{BB962C8B-B14F-4D97-AF65-F5344CB8AC3E}">
        <p14:creationId xmlns:p14="http://schemas.microsoft.com/office/powerpoint/2010/main" val="214948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Content Placeholder 67">
            <a:extLst>
              <a:ext uri="{FF2B5EF4-FFF2-40B4-BE49-F238E27FC236}">
                <a16:creationId xmlns:a16="http://schemas.microsoft.com/office/drawing/2014/main" id="{DFF9B969-0A82-158C-4CED-DDF88E2FFB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530" y="1005211"/>
            <a:ext cx="4114800" cy="2778369"/>
          </a:xfr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5762EC-3F13-29A0-A455-E6C8621D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23" y="1031236"/>
            <a:ext cx="4472559" cy="275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86C0C-7762-41D3-2B27-D1874E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0669"/>
            <a:ext cx="10515600" cy="1325563"/>
          </a:xfrm>
        </p:spPr>
        <p:txBody>
          <a:bodyPr/>
          <a:lstStyle/>
          <a:p>
            <a:r>
              <a:rPr lang="en-US" dirty="0"/>
              <a:t>Figure 2: Social Scatters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848EAD-898D-2BC7-3B23-CADCB3B883F1}"/>
              </a:ext>
            </a:extLst>
          </p:cNvPr>
          <p:cNvSpPr txBox="1"/>
          <p:nvPr/>
        </p:nvSpPr>
        <p:spPr>
          <a:xfrm>
            <a:off x="326571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672FA-C91C-0B82-7317-BF8C2F9F90EF}"/>
              </a:ext>
            </a:extLst>
          </p:cNvPr>
          <p:cNvSpPr txBox="1"/>
          <p:nvPr/>
        </p:nvSpPr>
        <p:spPr>
          <a:xfrm>
            <a:off x="5703324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A40AC-8FF1-CFD5-474B-339DDABF39DE}"/>
              </a:ext>
            </a:extLst>
          </p:cNvPr>
          <p:cNvSpPr txBox="1"/>
          <p:nvPr/>
        </p:nvSpPr>
        <p:spPr>
          <a:xfrm>
            <a:off x="326571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7647F-E65A-9427-3135-D9F7CA89FBE9}"/>
              </a:ext>
            </a:extLst>
          </p:cNvPr>
          <p:cNvSpPr txBox="1"/>
          <p:nvPr/>
        </p:nvSpPr>
        <p:spPr>
          <a:xfrm>
            <a:off x="5703324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0E180-F318-8AF6-9ACB-3F6A8AB5573C}"/>
              </a:ext>
            </a:extLst>
          </p:cNvPr>
          <p:cNvSpPr txBox="1"/>
          <p:nvPr/>
        </p:nvSpPr>
        <p:spPr>
          <a:xfrm>
            <a:off x="9640622" y="305006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.33***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84E6FC-1818-307A-347D-D9BAC46B02A9}"/>
              </a:ext>
            </a:extLst>
          </p:cNvPr>
          <p:cNvSpPr txBox="1"/>
          <p:nvPr/>
        </p:nvSpPr>
        <p:spPr>
          <a:xfrm>
            <a:off x="4264344" y="3082402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.34***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24B8835-42C9-15C6-C296-476246C1D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500" y="3873897"/>
            <a:ext cx="4711478" cy="275234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39DBFCD-D81C-9767-5965-05F6F0ABC5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3897"/>
            <a:ext cx="4711478" cy="2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5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9855-7A49-12F1-3AEF-B0703867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7: Test-Retest ICC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FBF06A-9DB1-3754-BD4E-32E7A8A9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696" b="63152"/>
          <a:stretch/>
        </p:blipFill>
        <p:spPr>
          <a:xfrm>
            <a:off x="3256155" y="1751839"/>
            <a:ext cx="4627757" cy="3354321"/>
          </a:xfrm>
        </p:spPr>
      </p:pic>
    </p:spTree>
    <p:extLst>
      <p:ext uri="{BB962C8B-B14F-4D97-AF65-F5344CB8AC3E}">
        <p14:creationId xmlns:p14="http://schemas.microsoft.com/office/powerpoint/2010/main" val="239997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7752AD-6731-1502-7ED7-BE6C0A53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5" y="2286000"/>
            <a:ext cx="4086225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5D097B-2FF3-3B12-D4C0-3ED2E9B2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90" y="2286000"/>
            <a:ext cx="4086225" cy="25146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9885F2-8B53-401A-D37F-2F8D894F6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880" y="2286000"/>
            <a:ext cx="4086225" cy="2514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BFECB-81E2-BA2F-1412-A32462F0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MET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976AE-9637-5AFB-57BD-0ACD015A807A}"/>
              </a:ext>
            </a:extLst>
          </p:cNvPr>
          <p:cNvSpPr txBox="1"/>
          <p:nvPr/>
        </p:nvSpPr>
        <p:spPr>
          <a:xfrm>
            <a:off x="97971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32EFD-C951-1C66-F7E6-E5EE914EDD73}"/>
              </a:ext>
            </a:extLst>
          </p:cNvPr>
          <p:cNvSpPr txBox="1"/>
          <p:nvPr/>
        </p:nvSpPr>
        <p:spPr>
          <a:xfrm>
            <a:off x="3955596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6228E-6518-AFCA-83B0-9EA788ADF873}"/>
              </a:ext>
            </a:extLst>
          </p:cNvPr>
          <p:cNvSpPr txBox="1"/>
          <p:nvPr/>
        </p:nvSpPr>
        <p:spPr>
          <a:xfrm>
            <a:off x="7910515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983B-6F60-0C63-FDE0-E8AED52FBCA8}"/>
              </a:ext>
            </a:extLst>
          </p:cNvPr>
          <p:cNvSpPr txBox="1"/>
          <p:nvPr/>
        </p:nvSpPr>
        <p:spPr>
          <a:xfrm>
            <a:off x="3372667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.21***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8AD83-0B3C-D8F5-362D-B6429331B956}"/>
              </a:ext>
            </a:extLst>
          </p:cNvPr>
          <p:cNvSpPr txBox="1"/>
          <p:nvPr/>
        </p:nvSpPr>
        <p:spPr>
          <a:xfrm>
            <a:off x="7230292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.22***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E9ADB-AF02-45D8-AA89-250540B38A1C}"/>
              </a:ext>
            </a:extLst>
          </p:cNvPr>
          <p:cNvSpPr txBox="1"/>
          <p:nvPr/>
        </p:nvSpPr>
        <p:spPr>
          <a:xfrm>
            <a:off x="11087917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.26***</a:t>
            </a:r>
          </a:p>
        </p:txBody>
      </p:sp>
    </p:spTree>
    <p:extLst>
      <p:ext uri="{BB962C8B-B14F-4D97-AF65-F5344CB8AC3E}">
        <p14:creationId xmlns:p14="http://schemas.microsoft.com/office/powerpoint/2010/main" val="29777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592356-DB63-D36E-64D9-490B64CE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793"/>
            <a:ext cx="4086225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73FC80-7771-4122-C84B-95981681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43" y="1611793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B3008-F4AC-ECB4-13E1-42DC67F6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3" y="-353551"/>
            <a:ext cx="10515600" cy="1325563"/>
          </a:xfrm>
        </p:spPr>
        <p:txBody>
          <a:bodyPr/>
          <a:lstStyle/>
          <a:p>
            <a:r>
              <a:rPr lang="en-US" dirty="0"/>
              <a:t>Figure 4: HUMS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53AA5-5902-988B-9741-D2966D2558F8}"/>
              </a:ext>
            </a:extLst>
          </p:cNvPr>
          <p:cNvSpPr txBox="1"/>
          <p:nvPr/>
        </p:nvSpPr>
        <p:spPr>
          <a:xfrm>
            <a:off x="30205" y="12458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E103C-44FC-6734-1E9A-8E0E887F344B}"/>
              </a:ext>
            </a:extLst>
          </p:cNvPr>
          <p:cNvSpPr txBox="1"/>
          <p:nvPr/>
        </p:nvSpPr>
        <p:spPr>
          <a:xfrm>
            <a:off x="3935797" y="12458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02B11-76C5-9EDC-2E86-32E619774400}"/>
              </a:ext>
            </a:extLst>
          </p:cNvPr>
          <p:cNvSpPr txBox="1"/>
          <p:nvPr/>
        </p:nvSpPr>
        <p:spPr>
          <a:xfrm>
            <a:off x="2922438" y="345271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.38***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2F7B8-43CD-C187-4572-BF04751EEC7E}"/>
              </a:ext>
            </a:extLst>
          </p:cNvPr>
          <p:cNvSpPr txBox="1"/>
          <p:nvPr/>
        </p:nvSpPr>
        <p:spPr>
          <a:xfrm>
            <a:off x="4633563" y="345271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-.31***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D8A6A-E31C-C8E2-17C1-56C2E0EDDE84}"/>
              </a:ext>
            </a:extLst>
          </p:cNvPr>
          <p:cNvSpPr txBox="1"/>
          <p:nvPr/>
        </p:nvSpPr>
        <p:spPr>
          <a:xfrm>
            <a:off x="7754860" y="124246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6BD8CC-DB96-BF59-C340-55002412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282" y="1615023"/>
            <a:ext cx="43045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2F9E94E-C723-7BCF-2ED8-60CD1A4E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2" y="2285850"/>
            <a:ext cx="40862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B9C7FC-BC96-53AB-D70F-4D07CCB8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45" y="2280274"/>
            <a:ext cx="4086225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FD64B-ED72-0A55-1CCD-69E7BCF2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" y="2274698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A1D7B-AA36-F006-D0C8-B61FDF8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5: STAI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0BBC0-03EE-BAC7-84CF-F8BF11E13C9F}"/>
              </a:ext>
            </a:extLst>
          </p:cNvPr>
          <p:cNvSpPr txBox="1"/>
          <p:nvPr/>
        </p:nvSpPr>
        <p:spPr>
          <a:xfrm>
            <a:off x="33338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327C6-EC01-C50D-6132-7804373B9C0B}"/>
              </a:ext>
            </a:extLst>
          </p:cNvPr>
          <p:cNvSpPr txBox="1"/>
          <p:nvPr/>
        </p:nvSpPr>
        <p:spPr>
          <a:xfrm>
            <a:off x="3821090" y="192395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FB0EE-4CA7-A9C5-E4D3-505AF8CAD6D7}"/>
              </a:ext>
            </a:extLst>
          </p:cNvPr>
          <p:cNvSpPr txBox="1"/>
          <p:nvPr/>
        </p:nvSpPr>
        <p:spPr>
          <a:xfrm>
            <a:off x="7720352" y="19255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26186-D154-072A-FD8B-8B8A4E9893DC}"/>
              </a:ext>
            </a:extLst>
          </p:cNvPr>
          <p:cNvSpPr txBox="1"/>
          <p:nvPr/>
        </p:nvSpPr>
        <p:spPr>
          <a:xfrm>
            <a:off x="576779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-.15*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AD56-2AA9-E5FC-797E-64F7BEC0997F}"/>
              </a:ext>
            </a:extLst>
          </p:cNvPr>
          <p:cNvSpPr txBox="1"/>
          <p:nvPr/>
        </p:nvSpPr>
        <p:spPr>
          <a:xfrm>
            <a:off x="4500551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-.24***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5F7D6-832B-4D33-3E46-56219D8C55DF}"/>
              </a:ext>
            </a:extLst>
          </p:cNvPr>
          <p:cNvSpPr txBox="1"/>
          <p:nvPr/>
        </p:nvSpPr>
        <p:spPr>
          <a:xfrm>
            <a:off x="8318912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-.18**</a:t>
            </a:r>
          </a:p>
        </p:txBody>
      </p:sp>
    </p:spTree>
    <p:extLst>
      <p:ext uri="{BB962C8B-B14F-4D97-AF65-F5344CB8AC3E}">
        <p14:creationId xmlns:p14="http://schemas.microsoft.com/office/powerpoint/2010/main" val="64707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DD29A9A-AD23-4D8A-966B-00EE318D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174" y="4339646"/>
            <a:ext cx="4086225" cy="2514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4B050A-2DC6-5685-A6C0-4414E77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86" y="4343400"/>
            <a:ext cx="4086225" cy="2514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63B769-FE1C-6C09-6761-3BB7959A8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897" y="1682839"/>
            <a:ext cx="4086225" cy="251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48B3A2-14E9-6262-67AA-FE19EA6A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162" y="1679684"/>
            <a:ext cx="4086225" cy="2514600"/>
          </a:xfrm>
          <a:prstGeom prst="rect">
            <a:avLst/>
          </a:prstGeom>
        </p:spPr>
      </p:pic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BEEF39F-D13F-DC79-C6EB-9A53F680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483" y="1679684"/>
            <a:ext cx="4086225" cy="2514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36A1F-D67C-6027-6707-FE1B464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6" y="165886"/>
            <a:ext cx="10515600" cy="1325563"/>
          </a:xfrm>
        </p:spPr>
        <p:txBody>
          <a:bodyPr/>
          <a:lstStyle/>
          <a:p>
            <a:r>
              <a:rPr lang="en-US" dirty="0"/>
              <a:t>Figure 6: CD-RISC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FB966-7A71-5FDB-C322-11CB0B94E117}"/>
              </a:ext>
            </a:extLst>
          </p:cNvPr>
          <p:cNvSpPr txBox="1"/>
          <p:nvPr/>
        </p:nvSpPr>
        <p:spPr>
          <a:xfrm>
            <a:off x="88402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D3C51-A14B-47C4-7C75-DFB5157D5887}"/>
              </a:ext>
            </a:extLst>
          </p:cNvPr>
          <p:cNvSpPr txBox="1"/>
          <p:nvPr/>
        </p:nvSpPr>
        <p:spPr>
          <a:xfrm>
            <a:off x="3970905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53671-DEB0-9865-5F6A-ED7860C5643E}"/>
              </a:ext>
            </a:extLst>
          </p:cNvPr>
          <p:cNvSpPr txBox="1"/>
          <p:nvPr/>
        </p:nvSpPr>
        <p:spPr>
          <a:xfrm>
            <a:off x="7827604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9B968-6C46-EF65-E77B-9A39BC2DB75C}"/>
              </a:ext>
            </a:extLst>
          </p:cNvPr>
          <p:cNvSpPr txBox="1"/>
          <p:nvPr/>
        </p:nvSpPr>
        <p:spPr>
          <a:xfrm>
            <a:off x="1983071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17F6-8068-5795-2A34-F695C4ED2C51}"/>
              </a:ext>
            </a:extLst>
          </p:cNvPr>
          <p:cNvSpPr txBox="1"/>
          <p:nvPr/>
        </p:nvSpPr>
        <p:spPr>
          <a:xfrm>
            <a:off x="5853627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D9E831-DDB8-8B20-4A11-40D1D6DF9412}"/>
              </a:ext>
            </a:extLst>
          </p:cNvPr>
          <p:cNvSpPr txBox="1"/>
          <p:nvPr/>
        </p:nvSpPr>
        <p:spPr>
          <a:xfrm>
            <a:off x="3241570" y="350705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.22***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C398DB-D758-9346-A995-BD5615EFA29D}"/>
              </a:ext>
            </a:extLst>
          </p:cNvPr>
          <p:cNvSpPr txBox="1"/>
          <p:nvPr/>
        </p:nvSpPr>
        <p:spPr>
          <a:xfrm>
            <a:off x="7233007" y="3512635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.14*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AA653-B278-876B-8543-5241C1A49737}"/>
              </a:ext>
            </a:extLst>
          </p:cNvPr>
          <p:cNvSpPr txBox="1"/>
          <p:nvPr/>
        </p:nvSpPr>
        <p:spPr>
          <a:xfrm>
            <a:off x="10974616" y="3507058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.27***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C8BAD-B544-F46B-D5AB-29C5F5FFFD83}"/>
              </a:ext>
            </a:extLst>
          </p:cNvPr>
          <p:cNvSpPr txBox="1"/>
          <p:nvPr/>
        </p:nvSpPr>
        <p:spPr>
          <a:xfrm>
            <a:off x="5206857" y="6190786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.17**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15204-00E2-A10F-1095-32CFBFFB7F90}"/>
              </a:ext>
            </a:extLst>
          </p:cNvPr>
          <p:cNvSpPr txBox="1"/>
          <p:nvPr/>
        </p:nvSpPr>
        <p:spPr>
          <a:xfrm>
            <a:off x="8679765" y="6190785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.14*</a:t>
            </a:r>
          </a:p>
        </p:txBody>
      </p:sp>
    </p:spTree>
    <p:extLst>
      <p:ext uri="{BB962C8B-B14F-4D97-AF65-F5344CB8AC3E}">
        <p14:creationId xmlns:p14="http://schemas.microsoft.com/office/powerpoint/2010/main" val="2706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F5AA-D18B-9100-8673-78A73F1A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 Validity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6ED3C12-1DEA-7994-DA3D-E0F43525C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47218"/>
            <a:ext cx="2934182" cy="29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CE3E2-3EEA-AB6F-707B-F6E5E413B366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72A1C-5DFD-6EF8-48EA-2873F5D3B280}"/>
              </a:ext>
            </a:extLst>
          </p:cNvPr>
          <p:cNvSpPr txBox="1"/>
          <p:nvPr/>
        </p:nvSpPr>
        <p:spPr>
          <a:xfrm>
            <a:off x="6428290" y="1529035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eBMRQ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BBB09D-AE77-BA6C-36F9-DE1E194F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4" r="13592" b="9719"/>
          <a:stretch/>
        </p:blipFill>
        <p:spPr>
          <a:xfrm>
            <a:off x="412830" y="1713838"/>
            <a:ext cx="5530770" cy="4815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4C769-0FC2-BF5F-C3B9-4ED1C505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0" r="9976" b="10623"/>
          <a:stretch/>
        </p:blipFill>
        <p:spPr>
          <a:xfrm>
            <a:off x="5996650" y="1677806"/>
            <a:ext cx="5762263" cy="4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9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FD98-F21A-264C-9FC5-29DE2A3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22760-FF3C-BAC3-6805-2D517611B16D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AA53-E8E9-A4D6-35CD-21892C30BC08}"/>
              </a:ext>
            </a:extLst>
          </p:cNvPr>
          <p:cNvSpPr txBox="1"/>
          <p:nvPr/>
        </p:nvSpPr>
        <p:spPr>
          <a:xfrm>
            <a:off x="627347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BMRQ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E234D-3429-A3C4-9A27-3C4169AD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r="11745" b="10393"/>
          <a:stretch/>
        </p:blipFill>
        <p:spPr>
          <a:xfrm>
            <a:off x="838200" y="1886559"/>
            <a:ext cx="5254907" cy="4606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8FCA9-03D4-ED0E-BE7E-05A6DAD2F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r="10338" b="8974"/>
          <a:stretch/>
        </p:blipFill>
        <p:spPr>
          <a:xfrm>
            <a:off x="6273479" y="1901509"/>
            <a:ext cx="5440102" cy="46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3159888" y="1891417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Adversity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ED69C7-416C-4F7B-8257-577B1835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53" r="15763" b="10044"/>
          <a:stretch/>
        </p:blipFill>
        <p:spPr>
          <a:xfrm>
            <a:off x="3159888" y="1543357"/>
            <a:ext cx="5785413" cy="5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752354" y="1685422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14A0-922A-9E07-B928-63303AA76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3" r="3105" b="8454"/>
          <a:stretch/>
        </p:blipFill>
        <p:spPr>
          <a:xfrm>
            <a:off x="661686" y="1492610"/>
            <a:ext cx="6202101" cy="4768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25F20-64F1-3903-6361-52331F78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1685422"/>
            <a:ext cx="5166167" cy="3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2B54-A30E-63E8-4631-54E068BE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612"/>
            <a:ext cx="10515600" cy="1325563"/>
          </a:xfrm>
        </p:spPr>
        <p:txBody>
          <a:bodyPr/>
          <a:lstStyle/>
          <a:p>
            <a:r>
              <a:rPr lang="en-US" dirty="0"/>
              <a:t>Utility of Scale: MET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AB49D-92DA-EBC1-9443-B6EA30F8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8" r="9341" b="10443"/>
          <a:stretch/>
        </p:blipFill>
        <p:spPr>
          <a:xfrm>
            <a:off x="836127" y="1527859"/>
            <a:ext cx="5802906" cy="471089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B79A31-2EA5-99FC-9219-E764BD32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4309" y="4557735"/>
            <a:ext cx="3737931" cy="230026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11824-1A99-BA8C-AC97-8107147A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47" y="2257468"/>
            <a:ext cx="3737932" cy="2300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C3B2E9-7010-CF9E-12E5-8A470B09D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47" y="1"/>
            <a:ext cx="3737932" cy="23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0EB4-0499-2E63-E0BE-6ED5A88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18" y="18255"/>
            <a:ext cx="10515600" cy="1325563"/>
          </a:xfrm>
        </p:spPr>
        <p:txBody>
          <a:bodyPr/>
          <a:lstStyle/>
          <a:p>
            <a:r>
              <a:rPr lang="en-US" dirty="0"/>
              <a:t>Utility of Scale: HUMS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D0097-E3B8-C104-28EC-046C967E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5" r="9036" b="10036"/>
          <a:stretch/>
        </p:blipFill>
        <p:spPr>
          <a:xfrm>
            <a:off x="273549" y="1539433"/>
            <a:ext cx="5822451" cy="4722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E49377-4622-23FB-556F-59748387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91" y="494114"/>
            <a:ext cx="4769191" cy="2934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B948C-F8D4-03C2-EAC9-76336A0B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791" y="3633745"/>
            <a:ext cx="4769191" cy="29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A59CC-439D-C079-8C5C-FFD418990862}"/>
              </a:ext>
            </a:extLst>
          </p:cNvPr>
          <p:cNvSpPr txBox="1">
            <a:spLocks/>
          </p:cNvSpPr>
          <p:nvPr/>
        </p:nvSpPr>
        <p:spPr>
          <a:xfrm>
            <a:off x="190018" y="19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Utility of Scale: Mental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76944-9B8E-D9B5-C3FC-D1C3B565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8" r="9795" b="9359"/>
          <a:stretch/>
        </p:blipFill>
        <p:spPr>
          <a:xfrm>
            <a:off x="418617" y="1516285"/>
            <a:ext cx="5773838" cy="4768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E8901-8288-35B6-190A-F677D697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30" y="439245"/>
            <a:ext cx="4858352" cy="2989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8A7D0F-815E-3277-2372-94835826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30" y="3628326"/>
            <a:ext cx="4858353" cy="29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Updated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Since 10/2 Meeting</a:t>
            </a:r>
          </a:p>
        </p:txBody>
      </p:sp>
    </p:spTree>
    <p:extLst>
      <p:ext uri="{BB962C8B-B14F-4D97-AF65-F5344CB8AC3E}">
        <p14:creationId xmlns:p14="http://schemas.microsoft.com/office/powerpoint/2010/main" val="392690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44591</TotalTime>
  <Words>212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Music@Home Figures</vt:lpstr>
      <vt:lpstr>Study 1 Validity</vt:lpstr>
      <vt:lpstr>Study 2 Validity</vt:lpstr>
      <vt:lpstr>Study 2 Validity </vt:lpstr>
      <vt:lpstr>Study 2 Validity </vt:lpstr>
      <vt:lpstr>Utility of Scale: MET</vt:lpstr>
      <vt:lpstr>Utility of Scale: HUMS</vt:lpstr>
      <vt:lpstr>PowerPoint Presentation</vt:lpstr>
      <vt:lpstr>Updated Figures</vt:lpstr>
      <vt:lpstr>Table 2: GoldMSI and M@H-R</vt:lpstr>
      <vt:lpstr>Table 3: eBMRQ and M@H-R</vt:lpstr>
      <vt:lpstr>Table 4: Adversity and M@H-R</vt:lpstr>
      <vt:lpstr>Table 6: SRQ and M@H-R</vt:lpstr>
      <vt:lpstr>Figure 2: Social Scatters</vt:lpstr>
      <vt:lpstr>Table 7: Test-Retest ICC</vt:lpstr>
      <vt:lpstr>Figure 3: MET</vt:lpstr>
      <vt:lpstr>Figure 4: HUMS</vt:lpstr>
      <vt:lpstr>Figure 5: STAI</vt:lpstr>
      <vt:lpstr>Figure 6: CD-RISC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Music@Home Figures</dc:title>
  <dc:creator>Kelsie Lopez</dc:creator>
  <cp:lastModifiedBy>Kelsie Lopez</cp:lastModifiedBy>
  <cp:revision>13</cp:revision>
  <dcterms:created xsi:type="dcterms:W3CDTF">2023-09-19T19:48:45Z</dcterms:created>
  <dcterms:modified xsi:type="dcterms:W3CDTF">2023-10-27T19:14:06Z</dcterms:modified>
</cp:coreProperties>
</file>